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6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0D78597A-492B-457C-966A-27374F18AA9D}" type="datetimeFigureOut">
              <a:rPr lang="en-US" smtClean="0"/>
              <a:t>5/11/2015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E67D128A-6379-4D32-9AB4-7CD7A42CD16C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Movie Buddy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52800"/>
            <a:ext cx="6400800" cy="2286000"/>
          </a:xfrm>
        </p:spPr>
        <p:txBody>
          <a:bodyPr>
            <a:noAutofit/>
          </a:bodyPr>
          <a:lstStyle/>
          <a:p>
            <a:r>
              <a:rPr lang="en-US" sz="2800" dirty="0" smtClean="0"/>
              <a:t>Android Study Jam Final Project Demo</a:t>
            </a:r>
          </a:p>
          <a:p>
            <a:endParaRPr lang="en-US" sz="2800" dirty="0" smtClean="0"/>
          </a:p>
          <a:p>
            <a:r>
              <a:rPr lang="en-US" sz="2800" dirty="0" smtClean="0"/>
              <a:t>Susana Lau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82427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600200"/>
            <a:ext cx="3034188" cy="5056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Rotten Tomatoes API</a:t>
            </a:r>
            <a:endParaRPr lang="en-US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4191000" y="3207802"/>
            <a:ext cx="4394200" cy="138499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Displaying  movies playing on theaters and audience score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71862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Movie Details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371600"/>
            <a:ext cx="3185160" cy="530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4"/>
          <p:cNvSpPr txBox="1">
            <a:spLocks noGrp="1"/>
          </p:cNvSpPr>
          <p:nvPr>
            <p:ph idx="1"/>
          </p:nvPr>
        </p:nvSpPr>
        <p:spPr>
          <a:xfrm>
            <a:off x="3886200" y="2675467"/>
            <a:ext cx="4394200" cy="2074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Year of release</a:t>
            </a:r>
          </a:p>
          <a:p>
            <a:r>
              <a:rPr lang="en-US" sz="2800" dirty="0" smtClean="0"/>
              <a:t>Duration</a:t>
            </a:r>
          </a:p>
          <a:p>
            <a:r>
              <a:rPr lang="en-US" sz="2800" dirty="0" smtClean="0"/>
              <a:t>MPAA rating</a:t>
            </a:r>
          </a:p>
          <a:p>
            <a:r>
              <a:rPr lang="en-US" sz="2800" dirty="0" smtClean="0"/>
              <a:t>Synopsis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8021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600200"/>
            <a:ext cx="2971800" cy="49483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Sharing the new released movie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24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MovieBuddyDemo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9000" y="1600200"/>
            <a:ext cx="2498725" cy="4441725"/>
          </a:xfrm>
        </p:spPr>
      </p:pic>
    </p:spTree>
    <p:extLst>
      <p:ext uri="{BB962C8B-B14F-4D97-AF65-F5344CB8AC3E}">
        <p14:creationId xmlns:p14="http://schemas.microsoft.com/office/powerpoint/2010/main" val="1042131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33</TotalTime>
  <Words>37</Words>
  <Application>Microsoft Office PowerPoint</Application>
  <PresentationFormat>On-screen Show (4:3)</PresentationFormat>
  <Paragraphs>13</Paragraphs>
  <Slides>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Waveform</vt:lpstr>
      <vt:lpstr>Movie Buddy</vt:lpstr>
      <vt:lpstr>Using Rotten Tomatoes API</vt:lpstr>
      <vt:lpstr>Movie Details</vt:lpstr>
      <vt:lpstr>Sharing the new released movie</vt:lpstr>
      <vt:lpstr>Demo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Buddy</dc:title>
  <dc:creator>SusanaLauH</dc:creator>
  <cp:lastModifiedBy>SusanaLauH</cp:lastModifiedBy>
  <cp:revision>7</cp:revision>
  <dcterms:created xsi:type="dcterms:W3CDTF">2015-04-04T20:31:00Z</dcterms:created>
  <dcterms:modified xsi:type="dcterms:W3CDTF">2015-05-11T21:45:44Z</dcterms:modified>
</cp:coreProperties>
</file>

<file path=docProps/thumbnail.jpeg>
</file>